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5" r:id="rId1"/>
  </p:sldMasterIdLst>
  <p:sldIdLst>
    <p:sldId id="257" r:id="rId2"/>
  </p:sldIdLst>
  <p:sldSz cx="12192000" cy="16256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>
      <p:cViewPr varScale="1">
        <p:scale>
          <a:sx n="55" d="100"/>
          <a:sy n="55" d="100"/>
        </p:scale>
        <p:origin x="32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21FE0D-666A-A64B-BE3B-9B66BC2F93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60416"/>
            <a:ext cx="9144000" cy="5659496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B0755F-949B-B34B-8811-8AAEA7613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8538164"/>
            <a:ext cx="9144000" cy="3924769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76D34A-0F64-BC45-88A1-7A8E88C79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DDD652-C5B8-2E4A-A217-BC9DF9C9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7F9EA9-0401-754D-8B53-2F3C5569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105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C79661-B1AF-3B4C-BF65-772B7C04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F36B4C9-BFC7-BD4C-B03D-C266AFFE72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2B43F2-CD55-E746-ADF6-4CA15C9E4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A43F38-B560-E744-A10B-0C990B869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2B7C2A-51B4-2A48-A830-E3484D137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4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D33C6D9-06C6-3844-A25F-DFB88F2E6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65481"/>
            <a:ext cx="2628900" cy="1377620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F828784-B739-0F4F-82C6-A5C75752E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5481"/>
            <a:ext cx="7734300" cy="13776209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534ECA-0A2D-704F-9E48-DFCE2E4CA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D903D2-DC7F-7D41-A622-087AB24CB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20F1F8-1F50-0F40-B582-DB32AD53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91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0FDC5E-7E2D-4F43-8482-90DF6B84F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41BC15-587E-FD47-93D7-D0DC7B696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DB9A4B-E54F-6F46-B518-1122EADD6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49AAB80-05A8-C642-A8B2-6376596F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FFFEDA-EC64-4B4E-AB46-783F5DA3D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852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DEBF30-8986-A245-8F80-880114526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052714"/>
            <a:ext cx="10515600" cy="676204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B8738A0-5F2D-9E47-86E7-A77E4F3A5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0878728"/>
            <a:ext cx="10515600" cy="355599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AEA080-3133-6A43-BD46-33E6AA7AC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9705B0-812F-D044-81CE-9B3B797EF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57FD00-CAA1-B342-80C5-B97FC7F1C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645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7E08EA-B61F-944B-8B8E-30F6E907A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2D059A-E1D2-DC49-8F20-A6CE9E88FF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327407"/>
            <a:ext cx="5181600" cy="10314283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C30F814-830F-E04F-83DA-9CABDF91D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327407"/>
            <a:ext cx="5181600" cy="10314283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3F8434-AD25-4B40-AFFE-800504795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0A260B6-F6D3-744A-97A7-373922238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46C6084-4655-7B4F-A307-396711C0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396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021302-3C28-1A4F-B3B2-3C5798B51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5483"/>
            <a:ext cx="10515600" cy="314207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5B11129-974B-D84B-B8DC-348F3D7F9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3984979"/>
            <a:ext cx="5157787" cy="195297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F007CD-114A-3847-B633-6DD7B67B1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5937956"/>
            <a:ext cx="5157787" cy="87338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65B92BE-AD61-7341-9FA0-F9792ED7BC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3984979"/>
            <a:ext cx="5183188" cy="195297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0DF0E9-D1D4-5B4A-BBDA-1777D64508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5937956"/>
            <a:ext cx="5183188" cy="87338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F7C0FE-E997-7745-A6F9-E993E754B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C93E050-CFF9-8840-8D99-B579B76E4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8C33E5A-CE25-2647-8058-C570677E0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917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406152-4B40-184E-A75A-D820528C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475988B-CE83-2444-A4B7-0F125A0D7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FD1C94F-8041-7E41-8900-7CEE48CFA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430272F-178F-3A41-9734-791D07FD6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60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6EAD75A-4E70-DB44-BBBC-04D37F4CB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D9B4175-7A6C-354C-A609-DADCED18F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BC73F91-27FA-3145-A565-5D4ABE534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521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EFFC65-4D30-5841-B40F-26EACA78F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1083733"/>
            <a:ext cx="3932237" cy="37930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F50945-A1EE-9D4C-A326-579F7F6DC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340564"/>
            <a:ext cx="6172200" cy="1155229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CB53DEA-20F9-8348-8EA2-D3804D9C83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4876800"/>
            <a:ext cx="3932237" cy="90348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1DB616C-2A9D-E94F-97E1-28E49F23A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13E2863-085B-AC45-9E34-60664538E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6958FF-FA84-F746-BC08-DB45EE132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754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9AE7F9-FFD3-0845-BEB5-72908CA85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1083733"/>
            <a:ext cx="3932237" cy="37930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846A16B-2B5B-EE49-B79F-604CCD9C94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2340564"/>
            <a:ext cx="6172200" cy="115522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06BC03-83EE-2D45-B113-E637C8BFAD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4876800"/>
            <a:ext cx="3932237" cy="90348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0A66137-AF2D-A14B-8E67-5C927295D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5ED932-31B8-BB43-B1AD-81EA453DF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92D228-2BDD-A34F-B555-E1355E9C7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6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1C412E-51A1-6645-8107-B6D4FDE92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5483"/>
            <a:ext cx="10515600" cy="3142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C809BF-E214-114C-B95A-B0FF49573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327407"/>
            <a:ext cx="10515600" cy="10314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CE8944-DE0F-8D4E-8CC5-22F46162F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5066905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59CFA-0622-4B19-8E4A-D8453BF05783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6F1013-C73E-A644-91B8-88D97CD1D4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5066905"/>
            <a:ext cx="41148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4BF0D6-09BD-444C-9241-5EC53C53F9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15066905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59BE1-CE5F-4C5C-93B7-E216099E00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43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ciss@umayor.cl" TargetMode="External"/><Relationship Id="rId3" Type="http://schemas.openxmlformats.org/officeDocument/2006/relationships/image" Target="../media/image2.jpeg"/><Relationship Id="rId7" Type="http://schemas.openxmlformats.org/officeDocument/2006/relationships/image" Target="../media/image6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DCE34CD-2130-1541-B791-CC7C57B38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968" y="1085236"/>
            <a:ext cx="5864617" cy="122451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AB3CCB4-5767-8F4D-B000-28239DCF9B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78" b="3411"/>
          <a:stretch/>
        </p:blipFill>
        <p:spPr>
          <a:xfrm flipH="1">
            <a:off x="-1" y="14629856"/>
            <a:ext cx="5724129" cy="1626144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34A75C0-B4C5-7743-A114-1DCB8F1BB61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"/>
          </a:blip>
          <a:stretch>
            <a:fillRect/>
          </a:stretch>
        </p:blipFill>
        <p:spPr>
          <a:xfrm rot="1102912">
            <a:off x="1511340" y="3072377"/>
            <a:ext cx="10064809" cy="3532748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8CE947B8-CFD7-3544-9C6C-7227D186801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2000"/>
          </a:blip>
          <a:stretch>
            <a:fillRect/>
          </a:stretch>
        </p:blipFill>
        <p:spPr>
          <a:xfrm rot="21357974">
            <a:off x="3098969" y="8482919"/>
            <a:ext cx="8427912" cy="703238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6E352CE-E3D3-3543-9F2B-CD0A471788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64809" y="11562936"/>
            <a:ext cx="2127191" cy="468126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614608D-D3AF-A549-BBA4-A68C6EB69F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-5239"/>
            <a:ext cx="6144466" cy="2354119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124" y="6203902"/>
            <a:ext cx="11783264" cy="85578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b="1" dirty="0" err="1">
                <a:solidFill>
                  <a:srgbClr val="BE3036"/>
                </a:solidFill>
                <a:latin typeface="Candara" panose="020E0502030303020204" pitchFamily="34" charset="0"/>
                <a:cs typeface="Arial" panose="020B0604020202020204" pitchFamily="34" charset="0"/>
              </a:rPr>
              <a:t>Tópicos</a:t>
            </a:r>
            <a:endParaRPr lang="en-US" sz="3600" b="1" dirty="0">
              <a:solidFill>
                <a:srgbClr val="BE3036"/>
              </a:solidFill>
              <a:latin typeface="Candara" panose="020E0502030303020204" pitchFamily="34" charset="0"/>
              <a:cs typeface="Arial" panose="020B0604020202020204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err="1">
                <a:latin typeface="Candara" panose="020E0502030303020204" pitchFamily="34" charset="0"/>
                <a:cs typeface="Arial" panose="020B0604020202020204" pitchFamily="34" charset="0"/>
              </a:rPr>
              <a:t>Instalación</a:t>
            </a: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 de software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Ventajas/Desventajas de R y </a:t>
            </a:r>
            <a:r>
              <a:rPr lang="es-CL" dirty="0" err="1">
                <a:latin typeface="Candara" panose="020E0502030303020204" pitchFamily="34" charset="0"/>
                <a:cs typeface="Arial" panose="020B0604020202020204" pitchFamily="34" charset="0"/>
              </a:rPr>
              <a:t>RStudio</a:t>
            </a:r>
            <a:endParaRPr lang="es-CL" dirty="0">
              <a:latin typeface="Candara" panose="020E0502030303020204" pitchFamily="34" charset="0"/>
              <a:cs typeface="Arial" panose="020B0604020202020204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Entorno de trabajo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Instalación de Paquetes estadísticos (CRAN, MRAN y </a:t>
            </a:r>
            <a:r>
              <a:rPr lang="es-CL" dirty="0" err="1">
                <a:latin typeface="Candara" panose="020E0502030303020204" pitchFamily="34" charset="0"/>
                <a:cs typeface="Arial" panose="020B0604020202020204" pitchFamily="34" charset="0"/>
              </a:rPr>
              <a:t>Devtools</a:t>
            </a: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Importar Datos (Formatos, Canales, Orígenes)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Tipos de Variables (continuas, categóricas, numéricas, lógicas, etc.)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Objetos de trabajo (Listas, Vectores, Data Frames, Data Tables, Tibbles, etc.)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Uso de recurso en línea (StackExchange, StackOverflow, YouTube, Github, Coursera, DataCamp)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Estadística Descriptiva Básica (Medidas de Tendencia Central y Dispersion)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CL" dirty="0">
                <a:latin typeface="Candara" panose="020E0502030303020204" pitchFamily="34" charset="0"/>
                <a:cs typeface="Arial" panose="020B0604020202020204" pitchFamily="34" charset="0"/>
              </a:rPr>
              <a:t>Configuración de datos (Largo y Ancho)</a:t>
            </a:r>
          </a:p>
          <a:p>
            <a:pPr marL="0" indent="0">
              <a:buNone/>
            </a:pPr>
            <a:endParaRPr lang="es-CL" sz="3200" dirty="0">
              <a:latin typeface="+mj-lt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3600" b="1" dirty="0" err="1">
                <a:solidFill>
                  <a:srgbClr val="BE3036"/>
                </a:solidFill>
                <a:latin typeface="Candara" panose="020E0502030303020204" pitchFamily="34" charset="0"/>
                <a:cs typeface="Arial" panose="020B0604020202020204" pitchFamily="34" charset="0"/>
              </a:rPr>
              <a:t>Informaciones</a:t>
            </a:r>
            <a:endParaRPr lang="en-US" sz="3600" b="1" dirty="0">
              <a:solidFill>
                <a:srgbClr val="BE3036"/>
              </a:solidFill>
              <a:latin typeface="Candara" panose="020E0502030303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latin typeface="Candara" panose="020E0502030303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Candara" panose="020E0502030303020204" pitchFamily="34" charset="0"/>
                <a:cs typeface="Arial" panose="020B0604020202020204" pitchFamily="34" charset="0"/>
              </a:rPr>
              <a:t>Curso</a:t>
            </a: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  <a:cs typeface="Arial" panose="020B0604020202020204" pitchFamily="34" charset="0"/>
              </a:rPr>
              <a:t>gratuito</a:t>
            </a: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 (</a:t>
            </a:r>
            <a:r>
              <a:rPr lang="en-US" b="1" u="sng" dirty="0" err="1">
                <a:latin typeface="Candara" panose="020E0502030303020204" pitchFamily="34" charset="0"/>
                <a:cs typeface="Arial" panose="020B0604020202020204" pitchFamily="34" charset="0"/>
              </a:rPr>
              <a:t>cupos</a:t>
            </a:r>
            <a:r>
              <a:rPr lang="en-US" b="1" u="sng" dirty="0">
                <a:latin typeface="Candara" panose="020E0502030303020204" pitchFamily="34" charset="0"/>
                <a:cs typeface="Arial" panose="020B0604020202020204" pitchFamily="34" charset="0"/>
              </a:rPr>
              <a:t> </a:t>
            </a:r>
            <a:r>
              <a:rPr lang="en-US" b="1" u="sng" dirty="0" err="1">
                <a:latin typeface="Candara" panose="020E0502030303020204" pitchFamily="34" charset="0"/>
                <a:cs typeface="Arial" panose="020B0604020202020204" pitchFamily="34" charset="0"/>
              </a:rPr>
              <a:t>limitados</a:t>
            </a: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  Require </a:t>
            </a:r>
            <a:r>
              <a:rPr lang="en-US" dirty="0" err="1">
                <a:latin typeface="Candara" panose="020E0502030303020204" pitchFamily="34" charset="0"/>
                <a:cs typeface="Arial" panose="020B0604020202020204" pitchFamily="34" charset="0"/>
              </a:rPr>
              <a:t>trabajo</a:t>
            </a: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 con laptops </a:t>
            </a:r>
            <a:r>
              <a:rPr lang="en-US" dirty="0" err="1">
                <a:latin typeface="Candara" panose="020E0502030303020204" pitchFamily="34" charset="0"/>
                <a:cs typeface="Arial" panose="020B0604020202020204" pitchFamily="34" charset="0"/>
              </a:rPr>
              <a:t>personales</a:t>
            </a: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 con R Studio </a:t>
            </a:r>
            <a:r>
              <a:rPr lang="en-US" dirty="0" err="1">
                <a:latin typeface="Candara" panose="020E0502030303020204" pitchFamily="34" charset="0"/>
                <a:cs typeface="Arial" panose="020B0604020202020204" pitchFamily="34" charset="0"/>
              </a:rPr>
              <a:t>descargado</a:t>
            </a:r>
            <a:endParaRPr lang="en-US" dirty="0">
              <a:latin typeface="Candara" panose="020E0502030303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Candara" panose="020E0502030303020204" pitchFamily="34" charset="0"/>
                <a:cs typeface="Arial" panose="020B0604020202020204" pitchFamily="34" charset="0"/>
              </a:rPr>
              <a:t>Inscripciones</a:t>
            </a: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 y </a:t>
            </a:r>
            <a:r>
              <a:rPr lang="en-US" dirty="0" err="1">
                <a:latin typeface="Candara" panose="020E0502030303020204" pitchFamily="34" charset="0"/>
                <a:cs typeface="Arial" panose="020B0604020202020204" pitchFamily="34" charset="0"/>
              </a:rPr>
              <a:t>consultas</a:t>
            </a: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</a:rPr>
              <a:t> a </a:t>
            </a:r>
            <a:r>
              <a:rPr lang="en-US" dirty="0">
                <a:latin typeface="Candara" panose="020E0502030303020204" pitchFamily="34" charset="0"/>
                <a:cs typeface="Arial" panose="020B0604020202020204" pitchFamily="34" charset="0"/>
                <a:hlinkClick r:id="rId8"/>
              </a:rPr>
              <a:t>ciss@umayor.cl</a:t>
            </a:r>
            <a:endParaRPr lang="en-US" dirty="0">
              <a:latin typeface="Candara" panose="020E0502030303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7F219F9-8A00-964C-AED7-CAD36783E62E}"/>
              </a:ext>
            </a:extLst>
          </p:cNvPr>
          <p:cNvSpPr txBox="1"/>
          <p:nvPr/>
        </p:nvSpPr>
        <p:spPr>
          <a:xfrm>
            <a:off x="294649" y="2825450"/>
            <a:ext cx="1160584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5400" b="1" dirty="0">
                <a:solidFill>
                  <a:srgbClr val="00667B"/>
                </a:solidFill>
                <a:latin typeface="Candara"/>
              </a:rPr>
              <a:t>Curso Introductorio al uso de R Studio</a:t>
            </a:r>
          </a:p>
          <a:p>
            <a:pPr algn="ctr"/>
            <a:r>
              <a:rPr lang="es-CL" sz="2800" b="1" dirty="0">
                <a:solidFill>
                  <a:srgbClr val="00667B"/>
                </a:solidFill>
                <a:latin typeface="Candara"/>
              </a:rPr>
              <a:t>Profesor: Andrés González Santa Cruz, Mg</a:t>
            </a:r>
            <a:r>
              <a:rPr lang="es-CL" sz="2800" dirty="0">
                <a:solidFill>
                  <a:srgbClr val="00667B"/>
                </a:solidFill>
                <a:latin typeface="Candara"/>
              </a:rPr>
              <a:t>.</a:t>
            </a:r>
          </a:p>
          <a:p>
            <a:pPr algn="ctr"/>
            <a:r>
              <a:rPr lang="es-CL" sz="2400" dirty="0">
                <a:solidFill>
                  <a:srgbClr val="00667B"/>
                </a:solidFill>
                <a:latin typeface="Candara"/>
              </a:rPr>
              <a:t>Analista, Centro de Investigación en Sociedad y Salud, Universidad Mayor</a:t>
            </a:r>
          </a:p>
          <a:p>
            <a:pPr algn="ctr"/>
            <a:endParaRPr lang="es-CL" sz="2400" dirty="0">
              <a:solidFill>
                <a:srgbClr val="00667B"/>
              </a:solidFill>
              <a:latin typeface="Candara"/>
            </a:endParaRPr>
          </a:p>
          <a:p>
            <a:pPr algn="ctr"/>
            <a:r>
              <a:rPr lang="es-CL" sz="2400" dirty="0">
                <a:solidFill>
                  <a:srgbClr val="00667B"/>
                </a:solidFill>
                <a:latin typeface="Candara"/>
              </a:rPr>
              <a:t>2, 3 y 4 de Marzo de 2020 de 9:30 a 12:00, </a:t>
            </a:r>
          </a:p>
          <a:p>
            <a:pPr algn="ctr"/>
            <a:r>
              <a:rPr lang="es-CL" sz="2400" dirty="0">
                <a:solidFill>
                  <a:srgbClr val="00667B"/>
                </a:solidFill>
                <a:latin typeface="Candara"/>
              </a:rPr>
              <a:t>Sala XX, Campus Alonso de Córdova, Universidad Mayor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DF43632-7E3E-144B-9E59-05AB7BE83E2D}"/>
              </a:ext>
            </a:extLst>
          </p:cNvPr>
          <p:cNvCxnSpPr>
            <a:cxnSpLocks/>
          </p:cNvCxnSpPr>
          <p:nvPr/>
        </p:nvCxnSpPr>
        <p:spPr>
          <a:xfrm>
            <a:off x="0" y="5852365"/>
            <a:ext cx="12192000" cy="0"/>
          </a:xfrm>
          <a:prstGeom prst="line">
            <a:avLst/>
          </a:prstGeom>
          <a:ln w="28575">
            <a:solidFill>
              <a:srgbClr val="00707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2806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183</Words>
  <Application>Microsoft Macintosh PowerPoint</Application>
  <PresentationFormat>Personalizado</PresentationFormat>
  <Paragraphs>22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Candara</vt:lpstr>
      <vt:lpstr>Courier New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Álvaro Castillo</dc:creator>
  <cp:lastModifiedBy>Microsoft Office User</cp:lastModifiedBy>
  <cp:revision>19</cp:revision>
  <cp:lastPrinted>2020-01-31T14:53:04Z</cp:lastPrinted>
  <dcterms:created xsi:type="dcterms:W3CDTF">2020-01-30T22:25:25Z</dcterms:created>
  <dcterms:modified xsi:type="dcterms:W3CDTF">2020-01-31T15:00:16Z</dcterms:modified>
</cp:coreProperties>
</file>

<file path=docProps/thumbnail.jpeg>
</file>